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7" r:id="rId5"/>
    <p:sldId id="259" r:id="rId6"/>
    <p:sldId id="261" r:id="rId7"/>
    <p:sldId id="271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F7"/>
    <a:srgbClr val="00DEB9"/>
    <a:srgbClr val="00DDBA"/>
    <a:srgbClr val="6BECD6"/>
    <a:srgbClr val="F1F1F1"/>
    <a:srgbClr val="F0F0F0"/>
    <a:srgbClr val="F7F7F7"/>
    <a:srgbClr val="E9E9E9"/>
    <a:srgbClr val="E8E8E8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2CE075-849D-47CC-B9EB-07C20F181F6B}" v="4" dt="2021-11-04T10:56:33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03" autoAdjust="0"/>
    <p:restoredTop sz="80091" autoAdjust="0"/>
  </p:normalViewPr>
  <p:slideViewPr>
    <p:cSldViewPr snapToGrid="0">
      <p:cViewPr varScale="1">
        <p:scale>
          <a:sx n="73" d="100"/>
          <a:sy n="73" d="100"/>
        </p:scale>
        <p:origin x="9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Arienzo" userId="08659841d47eda3d" providerId="Windows Live" clId="Web-{B62CE075-849D-47CC-B9EB-07C20F181F6B}"/>
    <pc:docChg chg="modSld">
      <pc:chgData name="Alessandro Arienzo" userId="08659841d47eda3d" providerId="Windows Live" clId="Web-{B62CE075-849D-47CC-B9EB-07C20F181F6B}" dt="2021-11-04T10:56:33.267" v="3" actId="14100"/>
      <pc:docMkLst>
        <pc:docMk/>
      </pc:docMkLst>
      <pc:sldChg chg="modSp mod modShow">
        <pc:chgData name="Alessandro Arienzo" userId="08659841d47eda3d" providerId="Windows Live" clId="Web-{B62CE075-849D-47CC-B9EB-07C20F181F6B}" dt="2021-11-04T10:56:33.267" v="3" actId="14100"/>
        <pc:sldMkLst>
          <pc:docMk/>
          <pc:sldMk cId="766569045" sldId="259"/>
        </pc:sldMkLst>
        <pc:picChg chg="mod">
          <ac:chgData name="Alessandro Arienzo" userId="08659841d47eda3d" providerId="Windows Live" clId="Web-{B62CE075-849D-47CC-B9EB-07C20F181F6B}" dt="2021-11-04T10:56:33.267" v="3" actId="14100"/>
          <ac:picMkLst>
            <pc:docMk/>
            <pc:sldMk cId="766569045" sldId="259"/>
            <ac:picMk id="3" creationId="{B008A4D9-D5D7-456B-974E-7397864E472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B10D6-04CD-449D-A8DB-54E67EAEC66E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D5BFB-CE13-41AE-B5C5-36E2ED620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15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8D5BFB-CE13-41AE-B5C5-36E2ED620D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433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8D5BFB-CE13-41AE-B5C5-36E2ED620D9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66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8D5BFB-CE13-41AE-B5C5-36E2ED620D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16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8D5BFB-CE13-41AE-B5C5-36E2ED620D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5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21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37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4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44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83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4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9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3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90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4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7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C9026-1834-479A-8FE8-25937D414115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A82F7-0DED-4F2A-AA65-B8E4B32E1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6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women in a room&#10;&#10;Description automatically generated with medium confidence">
            <a:extLst>
              <a:ext uri="{FF2B5EF4-FFF2-40B4-BE49-F238E27FC236}">
                <a16:creationId xmlns:a16="http://schemas.microsoft.com/office/drawing/2014/main" id="{B5D25A22-BBD1-4A4A-94F5-F434B382CF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15721" cy="5143500"/>
          </a:xfrm>
          <a:prstGeom prst="rect">
            <a:avLst/>
          </a:prstGeom>
        </p:spPr>
      </p:pic>
      <p:pic>
        <p:nvPicPr>
          <p:cNvPr id="7" name="Picture 6" descr="Shape&#10;&#10;Description automatically generated">
            <a:extLst>
              <a:ext uri="{FF2B5EF4-FFF2-40B4-BE49-F238E27FC236}">
                <a16:creationId xmlns:a16="http://schemas.microsoft.com/office/drawing/2014/main" id="{50A26EE8-E21F-4BB5-AE5E-366ABAA65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0C5908-5CD0-4546-A161-1214D287C104}"/>
              </a:ext>
            </a:extLst>
          </p:cNvPr>
          <p:cNvSpPr txBox="1"/>
          <p:nvPr/>
        </p:nvSpPr>
        <p:spPr>
          <a:xfrm>
            <a:off x="5041900" y="1650248"/>
            <a:ext cx="35702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ca-ES" sz="3000" b="1">
                <a:latin typeface="Arial" panose="020B0604020202020204" pitchFamily="34" charset="0"/>
                <a:cs typeface="Arial" panose="020B0604020202020204" pitchFamily="34" charset="0"/>
              </a:rPr>
              <a:t>Research group  or IP name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4C16CB-49F0-4D95-BCE1-5A9B2D575936}"/>
              </a:ext>
            </a:extLst>
          </p:cNvPr>
          <p:cNvSpPr txBox="1"/>
          <p:nvPr/>
        </p:nvSpPr>
        <p:spPr>
          <a:xfrm>
            <a:off x="5477069" y="2488939"/>
            <a:ext cx="313508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00">
                <a:latin typeface="Arial" panose="020B0604020202020204" pitchFamily="34" charset="0"/>
                <a:cs typeface="Arial" panose="020B0604020202020204" pitchFamily="34" charset="0"/>
              </a:rPr>
              <a:t>Institution name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B05C3445-8231-44CF-9C19-E65ACC800A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870" y="405639"/>
            <a:ext cx="1733890" cy="5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14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30BD86-76D1-47A5-9E88-DD7359C54C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0"/>
            <a:ext cx="3429000" cy="5143500"/>
          </a:xfrm>
          <a:prstGeom prst="rect">
            <a:avLst/>
          </a:prstGeom>
        </p:spPr>
      </p:pic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B008A4D9-D5D7-456B-974E-7397864E47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505265" cy="52981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0C5908-5CD0-4546-A161-1214D287C104}"/>
              </a:ext>
            </a:extLst>
          </p:cNvPr>
          <p:cNvSpPr txBox="1"/>
          <p:nvPr/>
        </p:nvSpPr>
        <p:spPr>
          <a:xfrm>
            <a:off x="546990" y="1411714"/>
            <a:ext cx="31350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000" b="1">
                <a:latin typeface="Arial" panose="020B0604020202020204" pitchFamily="34" charset="0"/>
                <a:cs typeface="Arial" panose="020B0604020202020204" pitchFamily="34" charset="0"/>
              </a:rPr>
              <a:t>Who we are?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168C1BF0-82A9-4919-B6CC-9831B27B86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07" y="416963"/>
            <a:ext cx="1733890" cy="54931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D3B6BB-92FD-4D57-ADD8-2B59486C3A7E}"/>
              </a:ext>
            </a:extLst>
          </p:cNvPr>
          <p:cNvSpPr txBox="1"/>
          <p:nvPr/>
        </p:nvSpPr>
        <p:spPr>
          <a:xfrm>
            <a:off x="546990" y="2160529"/>
            <a:ext cx="5774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Introduction to your research group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569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30BD86-76D1-47A5-9E88-DD7359C54C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2111"/>
            <a:ext cx="3429000" cy="5143500"/>
          </a:xfrm>
          <a:prstGeom prst="rect">
            <a:avLst/>
          </a:prstGeom>
        </p:spPr>
      </p:pic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57CD5D5C-6755-4274-B270-A0361CDE4B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62" y="0"/>
            <a:ext cx="8339138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0C5908-5CD0-4546-A161-1214D287C104}"/>
              </a:ext>
            </a:extLst>
          </p:cNvPr>
          <p:cNvSpPr txBox="1"/>
          <p:nvPr/>
        </p:nvSpPr>
        <p:spPr>
          <a:xfrm>
            <a:off x="5373328" y="1411714"/>
            <a:ext cx="3135086" cy="486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ca-ES" sz="3000" b="1">
                <a:latin typeface="Arial" panose="020B0604020202020204" pitchFamily="34" charset="0"/>
                <a:cs typeface="Arial" panose="020B0604020202020204" pitchFamily="34" charset="0"/>
              </a:rPr>
              <a:t>Topic of interest 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D3B6BB-92FD-4D57-ADD8-2B59486C3A7E}"/>
              </a:ext>
            </a:extLst>
          </p:cNvPr>
          <p:cNvSpPr txBox="1"/>
          <p:nvPr/>
        </p:nvSpPr>
        <p:spPr>
          <a:xfrm>
            <a:off x="2734233" y="1986975"/>
            <a:ext cx="5774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Brief summary of your proposal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A8396DD5-926C-4D46-97F7-CB47B08405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01" y="405639"/>
            <a:ext cx="1733890" cy="5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32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 niño con un celular en la mano&#10;&#10;Descripción generada automáticamente con confianza baja">
            <a:extLst>
              <a:ext uri="{FF2B5EF4-FFF2-40B4-BE49-F238E27FC236}">
                <a16:creationId xmlns:a16="http://schemas.microsoft.com/office/drawing/2014/main" id="{83818594-2B17-4200-80BB-1413738665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8" r="-15688"/>
          <a:stretch/>
        </p:blipFill>
        <p:spPr>
          <a:xfrm>
            <a:off x="-16411" y="0"/>
            <a:ext cx="4128516" cy="5143500"/>
          </a:xfrm>
          <a:prstGeom prst="rect">
            <a:avLst/>
          </a:prstGeom>
        </p:spPr>
      </p:pic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57CD5D5C-6755-4274-B270-A0361CDE4B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62" y="0"/>
            <a:ext cx="8339138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0C5908-5CD0-4546-A161-1214D287C104}"/>
              </a:ext>
            </a:extLst>
          </p:cNvPr>
          <p:cNvSpPr txBox="1"/>
          <p:nvPr/>
        </p:nvSpPr>
        <p:spPr>
          <a:xfrm>
            <a:off x="5373328" y="1411714"/>
            <a:ext cx="31350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sz="3000" b="1">
                <a:latin typeface="Arial" panose="020B0604020202020204" pitchFamily="34" charset="0"/>
                <a:cs typeface="Arial" panose="020B0604020202020204" pitchFamily="34" charset="0"/>
              </a:rPr>
              <a:t>Your needs</a:t>
            </a:r>
            <a:endParaRPr lang="en-US" sz="3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D3B6BB-92FD-4D57-ADD8-2B59486C3A7E}"/>
              </a:ext>
            </a:extLst>
          </p:cNvPr>
          <p:cNvSpPr txBox="1"/>
          <p:nvPr/>
        </p:nvSpPr>
        <p:spPr>
          <a:xfrm>
            <a:off x="2734233" y="1986975"/>
            <a:ext cx="5774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What would you like to have from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AURORA members?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A8396DD5-926C-4D46-97F7-CB47B08405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01" y="405639"/>
            <a:ext cx="1733890" cy="54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79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B58B4FC0CE2A57498FD0A6C6E4F59961" ma:contentTypeVersion="14" ma:contentTypeDescription="Crear nuevo documento." ma:contentTypeScope="" ma:versionID="93a81afbb00678bc519c999d5ad41a5c">
  <xsd:schema xmlns:xsd="http://www.w3.org/2001/XMLSchema" xmlns:xs="http://www.w3.org/2001/XMLSchema" xmlns:p="http://schemas.microsoft.com/office/2006/metadata/properties" xmlns:ns3="c58097b6-bdeb-44ab-944b-29460d754c3d" xmlns:ns4="40a3a61d-527f-44ed-85ee-ae7d2c4b0d96" targetNamespace="http://schemas.microsoft.com/office/2006/metadata/properties" ma:root="true" ma:fieldsID="8860404dd37003ff6e5bc3e06fc4de2d" ns3:_="" ns4:_="">
    <xsd:import namespace="c58097b6-bdeb-44ab-944b-29460d754c3d"/>
    <xsd:import namespace="40a3a61d-527f-44ed-85ee-ae7d2c4b0d9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8097b6-bdeb-44ab-944b-29460d754c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a3a61d-527f-44ed-85ee-ae7d2c4b0d9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04D8B51-DA20-4E8F-BE81-03595254ED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8097b6-bdeb-44ab-944b-29460d754c3d"/>
    <ds:schemaRef ds:uri="40a3a61d-527f-44ed-85ee-ae7d2c4b0d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FFEC799-2D80-4FC5-B3D3-67E65FBA90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D7AA23-4C2E-406A-8D74-BAEE4F5B8BFC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c58097b6-bdeb-44ab-944b-29460d754c3d"/>
    <ds:schemaRef ds:uri="http://purl.org/dc/elements/1.1/"/>
    <ds:schemaRef ds:uri="40a3a61d-527f-44ed-85ee-ae7d2c4b0d96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1765</TotalTime>
  <Words>41</Words>
  <Application>Microsoft Office PowerPoint</Application>
  <PresentationFormat>Presentació en pantalla (16:9)</PresentationFormat>
  <Paragraphs>12</Paragraphs>
  <Slides>4</Slides>
  <Notes>4</Notes>
  <HiddenSlides>1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Vanesa Ruana Pascual</cp:lastModifiedBy>
  <cp:revision>51</cp:revision>
  <dcterms:created xsi:type="dcterms:W3CDTF">2021-09-29T19:07:36Z</dcterms:created>
  <dcterms:modified xsi:type="dcterms:W3CDTF">2022-09-09T10:20:52Z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0x010100B58B4FC0CE2A57498FD0A6C6E4F59961</vt:lpwstr>
  </property>
</Properties>
</file>